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>
        <p:scale>
          <a:sx n="68" d="100"/>
          <a:sy n="68" d="100"/>
        </p:scale>
        <p:origin x="-1224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920880" cy="23042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Кружок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«ПРИРОДА И ТВОРЧЕСТВО»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Фото для презентации\20190909_093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8520" y="2492898"/>
            <a:ext cx="4464495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camomile-clip-art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4509120"/>
            <a:ext cx="2383577" cy="204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48091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3186900"/>
            <a:ext cx="4680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                                              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первой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онтактный телефон </a:t>
            </a:r>
          </a:p>
          <a:p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8914-683-54-54</a:t>
            </a:r>
          </a:p>
          <a:p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04800" y="260648"/>
            <a:ext cx="8686800" cy="56166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ПРОГРАММА НАПРАВЛЕНА НА РАЗВИТИЕ У ОБУЧАЮЩИХСЯ СТОЙКОГО ИНТЕРЕСА К ХУДОЖЕСТВЕННОМУ ТВОРЧЕСТВУ, В ПРОЦЕССЕ КОТОРОГО УЧАЩИЕСЯ ЗНАКОМЯТЬСЯ С ТАКИМИ ВИДАМИ ДЕКОРАТИВНО-ПРИКЛАДНОГО ТВОРЧЕСТВА КАК АППЛИКАЦИИ И ОБЪЕМНЫЕ ПОДЕЛКИ ИЗ БУМАГИ И КАРТОНА, ОРИГАМИ, РАБОТА С ПРИРОДНЫМ, БРОСОВЫМ МАТЕРИАЛОМ, РАБОТА В ТЕХНИКЕ КВИЛИНГ, ЛЕПКА ИЗ РАЗЛИЧНЫХ МАТЕРИАЛОВ, РАБОТА С ФЕТРОМ и природным материалом.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РАБОТЫ КРУЖКОВЦЕВ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 для презентации\20200214_132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0" y="4163270"/>
            <a:ext cx="3285160" cy="243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для презентации\20200214_132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48581" y="1700809"/>
            <a:ext cx="295232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для презентации\20190909_0915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9281" y="4340406"/>
            <a:ext cx="2530929" cy="19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Фото для презентации\20190424_1354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952328" cy="193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НАШИ ДОСТИЖЕНИЯ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ото для презентации\20200904_120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6958" y="4215510"/>
            <a:ext cx="294117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для презентации\20200904_120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2984" y="4644323"/>
            <a:ext cx="255514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для презентации\20191213_125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7788" y="2122772"/>
            <a:ext cx="3269099" cy="242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Фото для презентации\20190520_1322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240360" cy="243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1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74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                                  Кружок                  «ПРИРОДА И ТВОРЧЕСТВО»      </vt:lpstr>
      <vt:lpstr>ПРОГРАММА НАПРАВЛЕНА НА РАЗВИТИЕ У ОБУЧАЮЩИХСЯ СТОЙКОГО ИНТЕРЕСА К ХУДОЖЕСТВЕННОМУ ТВОРЧЕСТВУ, В ПРОЦЕССЕ КОТОРОГО УЧАЩИЕСЯ ЗНАКОМЯТЬСЯ С ТАКИМИ ВИДАМИ ДЕКОРАТИВНО-ПРИКЛАДНОГО ТВОРЧЕСТВА КАК АППЛИКАЦИИ И ОБЪЕМНЫЕ ПОДЕЛКИ ИЗ БУМАГИ И КАРТОНА, ОРИГАМИ, РАБОТА С ПРИРОДНЫМ, БРОСОВЫМ МАТЕРИАЛОМ, РАБОТА В ТЕХНИКЕ КВИЛИНГ, ЛЕПКА ИЗ РАЗЛИЧНЫХ МАТЕРИАЛОВ, РАБОТА С ФЕТРОМ и природным материалом.</vt:lpstr>
      <vt:lpstr>                        РАБОТЫ КРУЖКОВЦЕВ</vt:lpstr>
      <vt:lpstr>                           НАШИ ДОСТИЖЕНИЯ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</dc:title>
  <dc:creator>User</dc:creator>
  <cp:lastModifiedBy>ДДТ</cp:lastModifiedBy>
  <cp:revision>7</cp:revision>
  <dcterms:created xsi:type="dcterms:W3CDTF">2020-09-05T11:36:13Z</dcterms:created>
  <dcterms:modified xsi:type="dcterms:W3CDTF">2020-09-16T23:05:28Z</dcterms:modified>
</cp:coreProperties>
</file>